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76B2"/>
    <a:srgbClr val="C5151C"/>
    <a:srgbClr val="124C92"/>
    <a:srgbClr val="F04E37"/>
    <a:srgbClr val="34A7B5"/>
    <a:srgbClr val="D18A12"/>
    <a:srgbClr val="CD1719"/>
    <a:srgbClr val="FEDA2C"/>
    <a:srgbClr val="2D5078"/>
    <a:srgbClr val="0069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70"/>
    <p:restoredTop sz="94658"/>
  </p:normalViewPr>
  <p:slideViewPr>
    <p:cSldViewPr snapToGrid="0" snapToObjects="1">
      <p:cViewPr varScale="1">
        <p:scale>
          <a:sx n="138" d="100"/>
          <a:sy n="138" d="100"/>
        </p:scale>
        <p:origin x="142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469" y="998291"/>
            <a:ext cx="8798011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469" y="2858047"/>
            <a:ext cx="8798011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3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92" y="167979"/>
            <a:ext cx="7460907" cy="492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9093" y="802033"/>
            <a:ext cx="8820150" cy="385357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32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31281" y="206679"/>
            <a:ext cx="1446757" cy="44260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757" y="206680"/>
            <a:ext cx="5791369" cy="44260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884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92" y="167979"/>
            <a:ext cx="7447937" cy="492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093" y="907915"/>
            <a:ext cx="8820150" cy="3721749"/>
          </a:xfrm>
        </p:spPr>
        <p:txBody>
          <a:bodyPr/>
          <a:lstStyle>
            <a:lvl1pPr>
              <a:buClr>
                <a:srgbClr val="1F76B2"/>
              </a:buClr>
              <a:defRPr/>
            </a:lvl1pPr>
            <a:lvl2pPr>
              <a:buClr>
                <a:srgbClr val="1F76B2"/>
              </a:buClr>
              <a:defRPr/>
            </a:lvl2pPr>
            <a:lvl3pPr>
              <a:buClr>
                <a:srgbClr val="1F76B2"/>
              </a:buClr>
              <a:defRPr/>
            </a:lvl3pPr>
            <a:lvl4pPr>
              <a:buClr>
                <a:srgbClr val="1F76B2"/>
              </a:buClr>
              <a:defRPr/>
            </a:lvl4pPr>
            <a:lvl5pPr>
              <a:buClr>
                <a:srgbClr val="1F76B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9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07" y="1282304"/>
            <a:ext cx="8800198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807" y="3442098"/>
            <a:ext cx="8800198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8996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93" y="167979"/>
            <a:ext cx="7538728" cy="4922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093" y="920885"/>
            <a:ext cx="4363480" cy="370535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BE9A8CF-71E7-3D40-AA04-68D428257DC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32238" y="920885"/>
            <a:ext cx="4363480" cy="370535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812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092" y="785270"/>
            <a:ext cx="4339089" cy="60815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093" y="1518438"/>
            <a:ext cx="4339089" cy="31497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780379"/>
            <a:ext cx="435833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535493"/>
            <a:ext cx="4358331" cy="3132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0343D76-3202-EC45-A1BD-DC44481DF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92" y="167979"/>
            <a:ext cx="7473877" cy="492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23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92" y="167979"/>
            <a:ext cx="7447937" cy="492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1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16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61" y="746521"/>
            <a:ext cx="3058506" cy="80750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9276" y="746522"/>
            <a:ext cx="5625060" cy="38913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9470" y="1672411"/>
            <a:ext cx="3051797" cy="297646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5405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60169" y="746521"/>
            <a:ext cx="5619074" cy="3902356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A25319-0CD5-8448-BC06-BD1AFE79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61" y="746521"/>
            <a:ext cx="3058506" cy="80750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4189AC2-AB72-D94E-922A-CDBAB58E1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9470" y="1672411"/>
            <a:ext cx="3051797" cy="297646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9708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093" y="142039"/>
            <a:ext cx="5401448" cy="492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093" y="776093"/>
            <a:ext cx="8820150" cy="3853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053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C5151C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1F76B2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F76B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F76B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F76B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F76B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90D5955-C84B-EA58-F154-A670A47247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091" y="2671503"/>
            <a:ext cx="3448606" cy="1226588"/>
          </a:xfrm>
        </p:spPr>
        <p:txBody>
          <a:bodyPr anchor="t">
            <a:normAutofit/>
          </a:bodyPr>
          <a:lstStyle/>
          <a:p>
            <a:r>
              <a:rPr lang="en-US" sz="3600" dirty="0">
                <a:solidFill>
                  <a:srgbClr val="1F76B2"/>
                </a:solidFill>
                <a:latin typeface="Century Gothic" panose="020B0502020202020204" pitchFamily="34" charset="0"/>
              </a:rPr>
              <a:t>PRESENTATION TITLE</a:t>
            </a:r>
            <a:endParaRPr lang="bg-BG" sz="3600" dirty="0">
              <a:solidFill>
                <a:srgbClr val="1F76B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162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658E0-C692-165D-A75A-9DCABD2F5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3511F-986B-691E-D57F-E6200704E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24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22" ma:contentTypeDescription="Create a new document." ma:contentTypeScope="" ma:versionID="0f2e4dc4833b85b0e4dcf48732165127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9d02df8429b63164f71ef0f48df28581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Image" minOccurs="0"/>
                <xsd:element ref="ns2:Numb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Image" ma:index="28" nillable="true" ma:displayName="Image" ma:format="Thumbnail" ma:internalName="Image">
      <xsd:simpleType>
        <xsd:restriction base="dms:Unknown"/>
      </xsd:simpleType>
    </xsd:element>
    <xsd:element name="Number" ma:index="29" nillable="true" ma:displayName="Number" ma:format="Dropdown" ma:internalName="Number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f41fa17a-99c4-4c5f-bcb4-a52bd907e64f" xsi:nil="true"/>
    <Number xmlns="f41fa17a-99c4-4c5f-bcb4-a52bd907e64f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737C4BD-BE68-496D-A6FF-F604DFF1B586}"/>
</file>

<file path=customXml/itemProps2.xml><?xml version="1.0" encoding="utf-8"?>
<ds:datastoreItem xmlns:ds="http://schemas.openxmlformats.org/officeDocument/2006/customXml" ds:itemID="{9EA589F9-EDD9-4F0F-BD31-4BB13B9C287B}"/>
</file>

<file path=customXml/itemProps3.xml><?xml version="1.0" encoding="utf-8"?>
<ds:datastoreItem xmlns:ds="http://schemas.openxmlformats.org/officeDocument/2006/customXml" ds:itemID="{A176F40C-5ACC-4280-ACB3-44DEC6A1223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</TotalTime>
  <Words>2</Words>
  <Application>Microsoft Office PowerPoint</Application>
  <PresentationFormat>On-screen Show (16:9)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Office Theme</vt:lpstr>
      <vt:lpstr>PRESENTATION 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Schroeder</dc:creator>
  <cp:lastModifiedBy>Yuliana Angelova-Kazankina</cp:lastModifiedBy>
  <cp:revision>42</cp:revision>
  <dcterms:created xsi:type="dcterms:W3CDTF">2019-01-07T11:42:34Z</dcterms:created>
  <dcterms:modified xsi:type="dcterms:W3CDTF">2024-12-18T08:49:02Z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