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6B2"/>
    <a:srgbClr val="C5151C"/>
    <a:srgbClr val="124C92"/>
    <a:srgbClr val="F04E37"/>
    <a:srgbClr val="34A7B5"/>
    <a:srgbClr val="D18A12"/>
    <a:srgbClr val="CD1719"/>
    <a:srgbClr val="FEDA2C"/>
    <a:srgbClr val="2D5078"/>
    <a:srgbClr val="00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58"/>
  </p:normalViewPr>
  <p:slideViewPr>
    <p:cSldViewPr snapToGrid="0" snapToObjects="1">
      <p:cViewPr varScale="1">
        <p:scale>
          <a:sx n="138" d="100"/>
          <a:sy n="138" d="100"/>
        </p:scale>
        <p:origin x="14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a Angelova-Kazankina" userId="10dc1e8d-b96b-41e1-a76f-2e3776239b34" providerId="ADAL" clId="{97497E93-0310-4028-B406-91F11A5BAC11}"/>
    <pc:docChg chg="custSel delSld modSld">
      <pc:chgData name="Yuliana Angelova-Kazankina" userId="10dc1e8d-b96b-41e1-a76f-2e3776239b34" providerId="ADAL" clId="{97497E93-0310-4028-B406-91F11A5BAC11}" dt="2024-12-19T08:26:12.568" v="142" actId="1035"/>
      <pc:docMkLst>
        <pc:docMk/>
      </pc:docMkLst>
      <pc:sldChg chg="modSp mod">
        <pc:chgData name="Yuliana Angelova-Kazankina" userId="10dc1e8d-b96b-41e1-a76f-2e3776239b34" providerId="ADAL" clId="{97497E93-0310-4028-B406-91F11A5BAC11}" dt="2024-12-19T08:26:12.568" v="142" actId="1035"/>
        <pc:sldMkLst>
          <pc:docMk/>
          <pc:sldMk cId="3214162661" sldId="256"/>
        </pc:sldMkLst>
        <pc:spChg chg="mod">
          <ac:chgData name="Yuliana Angelova-Kazankina" userId="10dc1e8d-b96b-41e1-a76f-2e3776239b34" providerId="ADAL" clId="{97497E93-0310-4028-B406-91F11A5BAC11}" dt="2024-12-19T08:26:12.568" v="142" actId="1035"/>
          <ac:spMkLst>
            <pc:docMk/>
            <pc:sldMk cId="3214162661" sldId="256"/>
            <ac:spMk id="3" creationId="{290D5955-C84B-EA58-F154-A670A4724791}"/>
          </ac:spMkLst>
        </pc:spChg>
      </pc:sldChg>
      <pc:sldChg chg="del">
        <pc:chgData name="Yuliana Angelova-Kazankina" userId="10dc1e8d-b96b-41e1-a76f-2e3776239b34" providerId="ADAL" clId="{97497E93-0310-4028-B406-91F11A5BAC11}" dt="2024-12-19T08:21:46.413" v="0" actId="47"/>
        <pc:sldMkLst>
          <pc:docMk/>
          <pc:sldMk cId="3811824121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6090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093" y="802033"/>
            <a:ext cx="8820150" cy="38535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1281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5791369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4793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93" y="907915"/>
            <a:ext cx="8820150" cy="3721749"/>
          </a:xfrm>
        </p:spPr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3" y="167979"/>
            <a:ext cx="7538728" cy="492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20885"/>
            <a:ext cx="4363480" cy="3705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20885"/>
            <a:ext cx="4363480" cy="3705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8527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51843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8037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3549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67979"/>
            <a:ext cx="747387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2" y="167979"/>
            <a:ext cx="7447937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C5151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F76B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F76B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90" y="2581452"/>
            <a:ext cx="4022401" cy="1226588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1F76B2"/>
                </a:solidFill>
                <a:latin typeface="Century Gothic" panose="020B0502020202020204" pitchFamily="34" charset="0"/>
              </a:rPr>
              <a:t>SAVE THE DATE</a:t>
            </a:r>
            <a:br>
              <a:rPr lang="en-US" sz="3600" dirty="0">
                <a:solidFill>
                  <a:srgbClr val="1F76B2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1F76B2"/>
                </a:solidFill>
                <a:latin typeface="Century Gothic" panose="020B0502020202020204" pitchFamily="34" charset="0"/>
              </a:rPr>
              <a:t>15 April</a:t>
            </a:r>
            <a:r>
              <a:rPr lang="en-US" sz="1600" b="0" dirty="0">
                <a:solidFill>
                  <a:srgbClr val="1F76B2"/>
                </a:solidFill>
                <a:latin typeface="Century Gothic" panose="020B0502020202020204" pitchFamily="34" charset="0"/>
              </a:rPr>
              <a:t>: Abstract Submission Deadline</a:t>
            </a:r>
            <a:br>
              <a:rPr lang="en-US" sz="1600" b="0" dirty="0">
                <a:solidFill>
                  <a:srgbClr val="1F76B2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rgbClr val="1F76B2"/>
                </a:solidFill>
                <a:latin typeface="Century Gothic" panose="020B0502020202020204" pitchFamily="34" charset="0"/>
              </a:rPr>
              <a:t>16 July</a:t>
            </a:r>
            <a:r>
              <a:rPr lang="en-US" sz="1600" b="0" dirty="0">
                <a:solidFill>
                  <a:srgbClr val="1F76B2"/>
                </a:solidFill>
                <a:latin typeface="Century Gothic" panose="020B0502020202020204" pitchFamily="34" charset="0"/>
              </a:rPr>
              <a:t>: Early Registration Deadline</a:t>
            </a:r>
            <a:endParaRPr lang="bg-BG" sz="3600" b="0" dirty="0">
              <a:solidFill>
                <a:srgbClr val="1F76B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6F40C-5ACC-4280-ACB3-44DEC6A1223B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eb3f7de7-c935-4ca6-a12c-1f73773710e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41fa17a-99c4-4c5f-bcb4-a52bd907e64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A589F9-EDD9-4F0F-BD31-4BB13B9C28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37C4BD-BE68-496D-A6FF-F604DFF1B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17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SAVE THE DATE 15 April: Abstract Submission Deadline 16 July: Early Registration Deadline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Yuliana Angelova-Kazankina</cp:lastModifiedBy>
  <cp:revision>42</cp:revision>
  <dcterms:created xsi:type="dcterms:W3CDTF">2019-01-07T11:42:34Z</dcterms:created>
  <dcterms:modified xsi:type="dcterms:W3CDTF">2024-12-19T08:26:13Z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