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65" d="100"/>
          <a:sy n="65" d="100"/>
        </p:scale>
        <p:origin x="93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6/8/2022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6/8/2022</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6/8/2022</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3093C7C8F97FA4FBEF02685EE0A6B5B" ma:contentTypeVersion="9" ma:contentTypeDescription="" ma:contentTypeScope="" ma:versionID="797da260e4f5a208ee1a90964f5a2a08">
  <xsd:schema xmlns:xsd="http://www.w3.org/2001/XMLSchema" xmlns:xs="http://www.w3.org/2001/XMLSchema" xmlns:p="http://schemas.microsoft.com/office/2006/metadata/properties" xmlns:ns2="eb3f7de7-c935-4ca6-a12c-1f73773710ec" xmlns:ns3="67e1fa02-51cb-47ec-9e48-77af0591dcfe" targetNamespace="http://schemas.microsoft.com/office/2006/metadata/properties" ma:root="true" ma:fieldsID="a257e078b17cae7477c91ce636996194" ns2:_="" ns3:_="">
    <xsd:import namespace="eb3f7de7-c935-4ca6-a12c-1f73773710ec"/>
    <xsd:import namespace="67e1fa02-51cb-47ec-9e48-77af0591dcfe"/>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1fa02-51cb-47ec-9e48-77af0591dcfe"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Props1.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2.xml><?xml version="1.0" encoding="utf-8"?>
<ds:datastoreItem xmlns:ds="http://schemas.openxmlformats.org/officeDocument/2006/customXml" ds:itemID="{105630B2-43C8-4C5F-83D5-A1D9C4FCE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e1fa02-51cb-47ec-9e48-77af0591d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2022-06-08T08:55:28Z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0x01010037EA2DD516505C4D92B92F8677CFB6850053093C7C8F97FA4FBEF02685EE0A6B5B</vt:lpwstr>
  </property>
</Properties>
</file>